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6FC4-5726-4B91-A7D5-90273A1C5970}" type="datetimeFigureOut">
              <a:rPr lang="en-GB" smtClean="0"/>
              <a:t>25/11/2013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915D1-FBD0-4FB3-9567-B2A41E46239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Supervised work session essentials</a:t>
            </a:r>
            <a:endParaRPr lang="en-GB" dirty="0"/>
          </a:p>
        </p:txBody>
      </p:sp>
      <p:pic>
        <p:nvPicPr>
          <p:cNvPr id="1027" name="Picture 3" descr="C:\Users\BriggsJ\AppData\Local\Microsoft\Windows\Temporary Internet Files\Content.IE5\GB441FVY\MP9003827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2491737" cy="3488432"/>
          </a:xfrm>
          <a:prstGeom prst="rect">
            <a:avLst/>
          </a:prstGeom>
          <a:noFill/>
        </p:spPr>
      </p:pic>
      <p:pic>
        <p:nvPicPr>
          <p:cNvPr id="1031" name="Picture 7" descr="C:\Users\BriggsJ\AppData\Local\Microsoft\Windows\Temporary Internet Files\Content.IE5\E8J2N0OU\MP90038278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36912"/>
            <a:ext cx="4712568" cy="3366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Supervised work session essentials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work session essentials</dc:title>
  <dc:creator>Jim Briggs</dc:creator>
  <cp:lastModifiedBy>Jim Briggs</cp:lastModifiedBy>
  <cp:revision>1</cp:revision>
  <dcterms:created xsi:type="dcterms:W3CDTF">2013-11-25T12:09:19Z</dcterms:created>
  <dcterms:modified xsi:type="dcterms:W3CDTF">2013-11-25T12:14:34Z</dcterms:modified>
</cp:coreProperties>
</file>